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68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92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3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08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57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9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9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66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87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00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75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48BA-A327-421D-8C89-A4FF5431056D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4664D-B886-4E1A-91E1-A40DDCE485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0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80528" y="1628800"/>
            <a:ext cx="7519864" cy="1470025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網頁程式設計期末報告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275856" y="4005064"/>
            <a:ext cx="5400600" cy="936104"/>
          </a:xfrm>
        </p:spPr>
        <p:txBody>
          <a:bodyPr/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406100023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日文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3C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楊士賢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網頁程式設計期末\PPT\classdemo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7776864" cy="33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30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網頁程式設計期末\PPT\classdemo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112568" cy="46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81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網頁程式設計期末\PPT\classdemoController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6" b="45295"/>
          <a:stretch/>
        </p:blipFill>
        <p:spPr bwMode="auto">
          <a:xfrm>
            <a:off x="467544" y="2132856"/>
            <a:ext cx="8092909" cy="41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8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網頁程式設計期末\PPT\classdemo-資料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4"/>
          <a:stretch/>
        </p:blipFill>
        <p:spPr bwMode="auto">
          <a:xfrm>
            <a:off x="323528" y="1916832"/>
            <a:ext cx="8460432" cy="47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23410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網頁程式設計期末\PPT\classdemo-資料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4"/>
          <a:stretch/>
        </p:blipFill>
        <p:spPr bwMode="auto">
          <a:xfrm>
            <a:off x="323528" y="1916832"/>
            <a:ext cx="8460432" cy="476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287988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網頁程式設計期末\PPT\期末Abou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42538"/>
            <a:ext cx="7620001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39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38" name="Picture 2" descr="D:\網頁程式設計期末\PPT\期末Abou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284493" cy="36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 descr="D:\網頁程式設計期末\PPT\期末About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6" y="2239366"/>
            <a:ext cx="8095230" cy="41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386" name="Picture 2" descr="D:\網頁程式設計期末\PPT\期末About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7957270" cy="39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6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網頁程式設計期末\PPT\About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6440586" cy="46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18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196752"/>
            <a:ext cx="5400600" cy="936104"/>
          </a:xfrm>
        </p:spPr>
        <p:txBody>
          <a:bodyPr/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僅改變標題大小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D:\網頁程式設計期末\PPT\新首頁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5137678" cy="386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5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434" name="Picture 2" descr="D:\網頁程式設計期末\PPT\About-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4" y="2204864"/>
            <a:ext cx="7272808" cy="43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網頁程式設計期末\PPT\aboutModel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 b="17105"/>
          <a:stretch/>
        </p:blipFill>
        <p:spPr bwMode="auto">
          <a:xfrm>
            <a:off x="755576" y="1844824"/>
            <a:ext cx="7079870" cy="47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Model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459" name="Picture 3" descr="D:\網頁程式設計期末\PPT\aboutModel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3" t="32253" r="2323" b="25358"/>
          <a:stretch/>
        </p:blipFill>
        <p:spPr bwMode="auto">
          <a:xfrm>
            <a:off x="1403648" y="6454238"/>
            <a:ext cx="3067050" cy="40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網頁程式設計期末\PPT\aboutController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44" b="91777"/>
          <a:stretch/>
        </p:blipFill>
        <p:spPr bwMode="auto">
          <a:xfrm>
            <a:off x="251520" y="1997995"/>
            <a:ext cx="4369715" cy="45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Controller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484" name="Picture 4" descr="D:\網頁程式設計期末\PPT\aboutController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59927" r="25852" b="357"/>
          <a:stretch/>
        </p:blipFill>
        <p:spPr bwMode="auto">
          <a:xfrm>
            <a:off x="4499992" y="3364606"/>
            <a:ext cx="4512845" cy="26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D:\網頁程式設計期末\PPT\aboutController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" r="26873" b="46390"/>
          <a:stretch/>
        </p:blipFill>
        <p:spPr bwMode="auto">
          <a:xfrm>
            <a:off x="251520" y="2448354"/>
            <a:ext cx="4417198" cy="30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506" name="Picture 2" descr="D:\網頁程式設計期末\PPT\about-資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769822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2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530" name="Picture 2" descr="D:\網頁程式設計期末\PPT\about-資料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96540"/>
            <a:ext cx="8386936" cy="387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555" name="Picture 3" descr="D:\網頁程式設計期末\PPT\期末TES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00392" cy="40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578" name="Picture 2" descr="D:\網頁程式設計期末\PPT\期末TES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1" y="2276872"/>
            <a:ext cx="8496944" cy="43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602" name="Picture 2" descr="D:\網頁程式設計期末\PPT\期末TEST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971910" cy="40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3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626" name="Picture 2" descr="D:\網頁程式設計期末\PPT\testimonial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460432" cy="34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網頁程式設計期末\PPT\testimonial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336704" cy="47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5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網頁程式設計期末\PPT\選單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5"/>
          <a:stretch/>
        </p:blipFill>
        <p:spPr bwMode="auto">
          <a:xfrm>
            <a:off x="323528" y="1700808"/>
            <a:ext cx="6840760" cy="49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275856" y="1052736"/>
            <a:ext cx="5400600" cy="936104"/>
          </a:xfrm>
        </p:spPr>
        <p:txBody>
          <a:bodyPr/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選單模樣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56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674" name="Picture 2" descr="D:\網頁程式設計期末\PPT\testimonials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5402392" cy="446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698" name="Picture 2" descr="D:\網頁程式設計期末\PPT\testimonialsController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6" b="58372"/>
          <a:stretch/>
        </p:blipFill>
        <p:spPr bwMode="auto">
          <a:xfrm>
            <a:off x="755576" y="2780928"/>
            <a:ext cx="8064896" cy="2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22" name="Picture 2" descr="D:\網頁程式設計期末\PPT\testimonials-資料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61862"/>
            <a:ext cx="7992888" cy="406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Testimonials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746" name="Picture 2" descr="D:\網頁程式設計期末\PPT\testimonials-資料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4" y="2276872"/>
            <a:ext cx="8412709" cy="42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770" name="Picture 2" descr="D:\網頁程式設計期末\PPT\期末首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3" y="2195895"/>
            <a:ext cx="7477995" cy="37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程式碼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794" name="Picture 2" descr="D:\網頁程式設計期末\PPT\home-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187354" cy="46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818" name="Picture 2" descr="D:\網頁程式設計期末\PPT\home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848"/>
            <a:ext cx="5300885" cy="449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 Controller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842" name="Picture 2" descr="D:\網頁程式設計期末\PPT\homeController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3" b="55912"/>
          <a:stretch/>
        </p:blipFill>
        <p:spPr bwMode="auto">
          <a:xfrm>
            <a:off x="1187624" y="2348880"/>
            <a:ext cx="6696744" cy="398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期末實作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866" name="Picture 2" descr="D:\網頁程式設計期末\PPT\home-資料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8" y="2420888"/>
            <a:ext cx="7645301" cy="356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1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對照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期末畫面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890" name="Picture 2" descr="D:\網頁程式設計期末\PPT\期末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7481099" cy="37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/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D:\網頁程式設計期末\PPT\menu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664"/>
            <a:ext cx="6649691" cy="46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對照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期中畫面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914" name="Picture 2" descr="D:\網頁程式設計期末\PPT\期中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64042"/>
            <a:ext cx="7850918" cy="40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938" name="Picture 2" descr="D:\網頁程式設計期末\PPT\introdu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920880" cy="449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8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620688"/>
            <a:ext cx="5221088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0032" y="1052560"/>
            <a:ext cx="36004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62" name="Picture 2" descr="D:\網頁程式設計期末\PPT\introduce-c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8840"/>
            <a:ext cx="4032448" cy="45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9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網頁程式設計期末\PPT\menu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35272"/>
            <a:ext cx="6048672" cy="48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/>
          <a:lstStyle/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21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網頁程式設計期末\PPT\期末DEM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46428"/>
            <a:ext cx="7702664" cy="381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/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模樣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/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模樣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D:\網頁程式設計期末\PPT\期末DEM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17440"/>
            <a:ext cx="7452790" cy="3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9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模樣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</a:p>
          <a:p>
            <a:pPr algn="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選別運作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 descr="D:\網頁程式設計期末\PPT\期末DEMO-選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445035"/>
            <a:ext cx="76104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網頁程式設計期末\PPT\classdemo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8095"/>
            <a:ext cx="6942772" cy="48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68560" y="620689"/>
            <a:ext cx="4824536" cy="1152128"/>
          </a:xfrm>
          <a:solidFill>
            <a:schemeClr val="bg2">
              <a:lumMod val="9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059832" y="1052560"/>
            <a:ext cx="5400600" cy="936104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55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市鎮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273</Words>
  <Application>Microsoft Office PowerPoint</Application>
  <PresentationFormat>如螢幕大小 (4:3)</PresentationFormat>
  <Paragraphs>94</Paragraphs>
  <Slides>42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網頁程式設計期末報告PPT</vt:lpstr>
      <vt:lpstr>首頁</vt:lpstr>
      <vt:lpstr>選單</vt:lpstr>
      <vt:lpstr>選單</vt:lpstr>
      <vt:lpstr>選單</vt:lpstr>
      <vt:lpstr>課程DEMO</vt:lpstr>
      <vt:lpstr>課程DEMO</vt:lpstr>
      <vt:lpstr>課程DEMO</vt:lpstr>
      <vt:lpstr>課程DEMO</vt:lpstr>
      <vt:lpstr>課程DEMO</vt:lpstr>
      <vt:lpstr>課程DEMO</vt:lpstr>
      <vt:lpstr>課程DEMO</vt:lpstr>
      <vt:lpstr>課程DEMO</vt:lpstr>
      <vt:lpstr>課程DEMO</vt:lpstr>
      <vt:lpstr>期末實作 About</vt:lpstr>
      <vt:lpstr>期末實作 About</vt:lpstr>
      <vt:lpstr>期末實作 About</vt:lpstr>
      <vt:lpstr>期末實作 About</vt:lpstr>
      <vt:lpstr>期末實作 About</vt:lpstr>
      <vt:lpstr>期末實作 About</vt:lpstr>
      <vt:lpstr>期末實作 About</vt:lpstr>
      <vt:lpstr>期末實作 About</vt:lpstr>
      <vt:lpstr>期末實作 About</vt:lpstr>
      <vt:lpstr>期末實作 About</vt:lpstr>
      <vt:lpstr>期末實作 Testimonials</vt:lpstr>
      <vt:lpstr>期末實作 Testimonials</vt:lpstr>
      <vt:lpstr>期末實作 Testimonials</vt:lpstr>
      <vt:lpstr>期末實作 Testimonials</vt:lpstr>
      <vt:lpstr>期末實作 Testimonials</vt:lpstr>
      <vt:lpstr>期末實作 Testimonials</vt:lpstr>
      <vt:lpstr>期末實作 Testimonials</vt:lpstr>
      <vt:lpstr>期末實作 Testimonials</vt:lpstr>
      <vt:lpstr>期末實作 Testimonials</vt:lpstr>
      <vt:lpstr>期末實作 Home</vt:lpstr>
      <vt:lpstr>期末實作 Home</vt:lpstr>
      <vt:lpstr>期末實作 Home</vt:lpstr>
      <vt:lpstr>期末實作 Home</vt:lpstr>
      <vt:lpstr>期末實作 Home</vt:lpstr>
      <vt:lpstr>期末Project說明</vt:lpstr>
      <vt:lpstr>期末Project說明</vt:lpstr>
      <vt:lpstr>期末Project說明</vt:lpstr>
      <vt:lpstr>期末Project說明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楊士賢</dc:creator>
  <cp:lastModifiedBy>楊士賢</cp:lastModifiedBy>
  <cp:revision>7</cp:revision>
  <dcterms:created xsi:type="dcterms:W3CDTF">2019-12-30T12:48:45Z</dcterms:created>
  <dcterms:modified xsi:type="dcterms:W3CDTF">2019-12-30T14:19:38Z</dcterms:modified>
</cp:coreProperties>
</file>